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7"/>
  </p:notesMasterIdLst>
  <p:sldIdLst>
    <p:sldId id="256" r:id="rId4"/>
    <p:sldId id="356" r:id="rId5"/>
    <p:sldId id="355" r:id="rId6"/>
  </p:sldIdLst>
  <p:sldSz cx="12192000" cy="6858000"/>
  <p:notesSz cx="6858000" cy="9144000"/>
  <p:defaultTextStyle>
    <a:defPPr>
      <a:defRPr lang="sk-SK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FAD290DF-B98F-4E96-92F0-E1B57CD10110}">
          <p14:sldIdLst>
            <p14:sldId id="256"/>
            <p14:sldId id="356"/>
            <p14:sldId id="35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5312FF2-6F4D-AA41-62CA-95D759ECD790}" name="Tomáš Horváth" initials="TH" userId="S::tomas.horvath@iuventa.sk::4df1bb30-79f5-4167-b380-fcef27683ba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26" autoAdjust="0"/>
    <p:restoredTop sz="84457" autoAdjust="0"/>
  </p:normalViewPr>
  <p:slideViewPr>
    <p:cSldViewPr snapToGrid="0" snapToObjects="1">
      <p:cViewPr varScale="1">
        <p:scale>
          <a:sx n="70" d="100"/>
          <a:sy n="70" d="100"/>
        </p:scale>
        <p:origin x="129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zabela Lara Tiripová" userId="d6466391-b9ee-4894-b8d8-d7a6d177fd22" providerId="ADAL" clId="{E6B0E713-33BF-4D21-B749-EAF9A8CB2317}"/>
    <pc:docChg chg="custSel addSld delSld modSld sldOrd modSection">
      <pc:chgData name="Izabela Lara Tiripová" userId="d6466391-b9ee-4894-b8d8-d7a6d177fd22" providerId="ADAL" clId="{E6B0E713-33BF-4D21-B749-EAF9A8CB2317}" dt="2024-03-13T10:03:11.784" v="504" actId="20577"/>
      <pc:docMkLst>
        <pc:docMk/>
      </pc:docMkLst>
      <pc:sldChg chg="del">
        <pc:chgData name="Izabela Lara Tiripová" userId="d6466391-b9ee-4894-b8d8-d7a6d177fd22" providerId="ADAL" clId="{E6B0E713-33BF-4D21-B749-EAF9A8CB2317}" dt="2024-03-13T10:01:45.558" v="115" actId="47"/>
        <pc:sldMkLst>
          <pc:docMk/>
          <pc:sldMk cId="785984365" sldId="354"/>
        </pc:sldMkLst>
      </pc:sldChg>
      <pc:sldChg chg="modSp mod">
        <pc:chgData name="Izabela Lara Tiripová" userId="d6466391-b9ee-4894-b8d8-d7a6d177fd22" providerId="ADAL" clId="{E6B0E713-33BF-4D21-B749-EAF9A8CB2317}" dt="2024-03-13T10:01:40.649" v="114" actId="20577"/>
        <pc:sldMkLst>
          <pc:docMk/>
          <pc:sldMk cId="3960495379" sldId="355"/>
        </pc:sldMkLst>
        <pc:spChg chg="mod">
          <ac:chgData name="Izabela Lara Tiripová" userId="d6466391-b9ee-4894-b8d8-d7a6d177fd22" providerId="ADAL" clId="{E6B0E713-33BF-4D21-B749-EAF9A8CB2317}" dt="2024-03-13T10:01:40.649" v="114" actId="20577"/>
          <ac:spMkLst>
            <pc:docMk/>
            <pc:sldMk cId="3960495379" sldId="355"/>
            <ac:spMk id="4" creationId="{3F706602-D570-5355-B741-FB6F98C76AF0}"/>
          </ac:spMkLst>
        </pc:spChg>
      </pc:sldChg>
      <pc:sldChg chg="modSp add mod ord">
        <pc:chgData name="Izabela Lara Tiripová" userId="d6466391-b9ee-4894-b8d8-d7a6d177fd22" providerId="ADAL" clId="{E6B0E713-33BF-4D21-B749-EAF9A8CB2317}" dt="2024-03-13T10:03:11.784" v="504" actId="20577"/>
        <pc:sldMkLst>
          <pc:docMk/>
          <pc:sldMk cId="1255705423" sldId="356"/>
        </pc:sldMkLst>
        <pc:spChg chg="mod">
          <ac:chgData name="Izabela Lara Tiripová" userId="d6466391-b9ee-4894-b8d8-d7a6d177fd22" providerId="ADAL" clId="{E6B0E713-33BF-4D21-B749-EAF9A8CB2317}" dt="2024-03-13T10:03:11.784" v="504" actId="20577"/>
          <ac:spMkLst>
            <pc:docMk/>
            <pc:sldMk cId="1255705423" sldId="356"/>
            <ac:spMk id="4" creationId="{3F706602-D570-5355-B741-FB6F98C76AF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113AE03C-B2CA-CD93-53C0-EE96503A6C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EAA04377-8C9D-1008-07D2-FE864EDCAE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6818C3E-DB52-4531-8DD3-1F1A8C87EF19}" type="datetimeFigureOut">
              <a:rPr lang="sk-SK"/>
              <a:pPr>
                <a:defRPr/>
              </a:pPr>
              <a:t>13. 3. 2024</a:t>
            </a:fld>
            <a:endParaRPr lang="sk-SK"/>
          </a:p>
        </p:txBody>
      </p:sp>
      <p:sp>
        <p:nvSpPr>
          <p:cNvPr id="4" name="Zástupný objekt pre obrázok snímky 3">
            <a:extLst>
              <a:ext uri="{FF2B5EF4-FFF2-40B4-BE49-F238E27FC236}">
                <a16:creationId xmlns:a16="http://schemas.microsoft.com/office/drawing/2014/main" id="{288DC87C-0B9D-98F2-72CF-1BB95B610B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k-SK" noProof="0"/>
          </a:p>
        </p:txBody>
      </p:sp>
      <p:sp>
        <p:nvSpPr>
          <p:cNvPr id="5" name="Zástupný objekt pre poznámky 4">
            <a:extLst>
              <a:ext uri="{FF2B5EF4-FFF2-40B4-BE49-F238E27FC236}">
                <a16:creationId xmlns:a16="http://schemas.microsoft.com/office/drawing/2014/main" id="{FC4F7835-80AC-3C3B-3635-0B19AFA8F5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noProof="0"/>
              <a:t>Kliknite sem a upravte štýly predlohy textu</a:t>
            </a:r>
          </a:p>
          <a:p>
            <a:pPr lvl="1"/>
            <a:r>
              <a:rPr lang="sk-SK" noProof="0"/>
              <a:t>Druhá úroveň</a:t>
            </a:r>
          </a:p>
          <a:p>
            <a:pPr lvl="2"/>
            <a:r>
              <a:rPr lang="sk-SK" noProof="0"/>
              <a:t>Tretia úroveň</a:t>
            </a:r>
          </a:p>
          <a:p>
            <a:pPr lvl="3"/>
            <a:r>
              <a:rPr lang="sk-SK" noProof="0"/>
              <a:t>Štvrtá úroveň</a:t>
            </a:r>
          </a:p>
          <a:p>
            <a:pPr lvl="4"/>
            <a:r>
              <a:rPr lang="sk-SK" noProof="0"/>
              <a:t>Piata úroveň</a:t>
            </a:r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A7A4D8F-5A47-2492-AD08-916C1B9CC56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1BBD73C-C304-1B8F-5FD3-0249C3F2BB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B500D79-552D-43E7-B005-FE41306DAE49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500D79-552D-43E7-B005-FE41306DAE49}" type="slidenum">
              <a:rPr lang="sk-SK" altLang="sk-SK" smtClean="0"/>
              <a:pPr>
                <a:defRPr/>
              </a:pPr>
              <a:t>1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33194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47C9C-30EC-F27B-E921-7A026EFF9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9E2063EA-BB24-B0CF-726D-72EDC2640C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4CDCE27D-674D-B5AC-3E8D-0541392F35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C938C6F4-A260-5023-F735-CFCE49F826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500D79-552D-43E7-B005-FE41306DAE49}" type="slidenum">
              <a:rPr lang="sk-SK" altLang="sk-SK" smtClean="0"/>
              <a:pPr>
                <a:defRPr/>
              </a:pPr>
              <a:t>2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907185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47C9C-30EC-F27B-E921-7A026EFF9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9E2063EA-BB24-B0CF-726D-72EDC2640C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4CDCE27D-674D-B5AC-3E8D-0541392F35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C938C6F4-A260-5023-F735-CFCE49F826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500D79-552D-43E7-B005-FE41306DAE49}" type="slidenum">
              <a:rPr lang="sk-SK" altLang="sk-SK" smtClean="0"/>
              <a:pPr>
                <a:defRPr/>
              </a:pPr>
              <a:t>3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171973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3867FD0-613B-5870-6335-680F48037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99A27-A152-4636-9097-12D6C76C230A}" type="datetimeFigureOut">
              <a:rPr lang="sk-SK"/>
              <a:pPr>
                <a:defRPr/>
              </a:pPr>
              <a:t>13. 3. 2024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52ED1FF-9DB4-5967-AC28-5983BBDD2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53C0CB1-CC25-AE29-9D5A-69334E288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638F1-F343-4939-9CF1-DF9C6EC348C6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510236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D02059B-790B-E5DC-5D6E-60FA0F165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423D2-B705-4472-9762-21F33E856A62}" type="datetimeFigureOut">
              <a:rPr lang="sk-SK"/>
              <a:pPr>
                <a:defRPr/>
              </a:pPr>
              <a:t>13. 3. 2024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57E9B98-20DC-FEE8-EF6A-D3A174FF5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028E2B9-6623-74D1-7F0D-EF3E85834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2E0E1-5209-46C5-AEF9-C677F668DF02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211217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8A603E5-20D0-493E-0B46-32ACF34B8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B0D29-A102-4632-BDB6-BBE636707256}" type="datetimeFigureOut">
              <a:rPr lang="sk-SK"/>
              <a:pPr>
                <a:defRPr/>
              </a:pPr>
              <a:t>13. 3. 2024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D959D0E-F19D-4F19-DB9C-309D9A589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67570CA-B523-31B8-613F-F9C02F966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64C72-C75D-4058-B48F-7D145515AECA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424534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3">
            <a:extLst>
              <a:ext uri="{FF2B5EF4-FFF2-40B4-BE49-F238E27FC236}">
                <a16:creationId xmlns:a16="http://schemas.microsoft.com/office/drawing/2014/main" id="{DFC22AE3-09FE-DB74-CE37-95050D7D9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2B8C3-14C1-4405-9B48-6B5A1454721B}" type="datetimeFigureOut">
              <a:rPr lang="sk-SK"/>
              <a:pPr>
                <a:defRPr/>
              </a:pPr>
              <a:t>13. 3. 2024</a:t>
            </a:fld>
            <a:endParaRPr lang="sk-SK"/>
          </a:p>
        </p:txBody>
      </p:sp>
      <p:sp>
        <p:nvSpPr>
          <p:cNvPr id="6" name="Zástupný objekt pre pätu 4">
            <a:extLst>
              <a:ext uri="{FF2B5EF4-FFF2-40B4-BE49-F238E27FC236}">
                <a16:creationId xmlns:a16="http://schemas.microsoft.com/office/drawing/2014/main" id="{D1400414-36C9-85F2-DDE9-D1F337FDA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objekt pre číslo snímky 5">
            <a:extLst>
              <a:ext uri="{FF2B5EF4-FFF2-40B4-BE49-F238E27FC236}">
                <a16:creationId xmlns:a16="http://schemas.microsoft.com/office/drawing/2014/main" id="{03F0161E-69CB-0AC9-A9FF-C47917890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D2F65-5E35-44F1-94E8-8E9B8C405C52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115328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3">
            <a:extLst>
              <a:ext uri="{FF2B5EF4-FFF2-40B4-BE49-F238E27FC236}">
                <a16:creationId xmlns:a16="http://schemas.microsoft.com/office/drawing/2014/main" id="{28E27DD6-BFCB-3B4F-3240-F556ADF00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EFD1F-7BFC-4E46-9025-4BAFC7055C06}" type="datetimeFigureOut">
              <a:rPr lang="sk-SK"/>
              <a:pPr>
                <a:defRPr/>
              </a:pPr>
              <a:t>13. 3. 2024</a:t>
            </a:fld>
            <a:endParaRPr lang="sk-SK"/>
          </a:p>
        </p:txBody>
      </p:sp>
      <p:sp>
        <p:nvSpPr>
          <p:cNvPr id="8" name="Zástupný objekt pre pätu 4">
            <a:extLst>
              <a:ext uri="{FF2B5EF4-FFF2-40B4-BE49-F238E27FC236}">
                <a16:creationId xmlns:a16="http://schemas.microsoft.com/office/drawing/2014/main" id="{1DB67BCB-A5B4-8976-93FE-DDD3D873D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objekt pre číslo snímky 5">
            <a:extLst>
              <a:ext uri="{FF2B5EF4-FFF2-40B4-BE49-F238E27FC236}">
                <a16:creationId xmlns:a16="http://schemas.microsoft.com/office/drawing/2014/main" id="{252DA3CC-3133-69B6-7E43-45BA7C79F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EEE99-BE04-4511-A61E-3BD3F5B45F4D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353403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3">
            <a:extLst>
              <a:ext uri="{FF2B5EF4-FFF2-40B4-BE49-F238E27FC236}">
                <a16:creationId xmlns:a16="http://schemas.microsoft.com/office/drawing/2014/main" id="{51A9282A-529D-0314-BC5F-509BC1B1C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FE6BC-416E-4CF7-8FE6-0271B76C66A2}" type="datetimeFigureOut">
              <a:rPr lang="sk-SK"/>
              <a:pPr>
                <a:defRPr/>
              </a:pPr>
              <a:t>13. 3. 2024</a:t>
            </a:fld>
            <a:endParaRPr lang="sk-SK"/>
          </a:p>
        </p:txBody>
      </p:sp>
      <p:sp>
        <p:nvSpPr>
          <p:cNvPr id="4" name="Zástupný objekt pre pätu 4">
            <a:extLst>
              <a:ext uri="{FF2B5EF4-FFF2-40B4-BE49-F238E27FC236}">
                <a16:creationId xmlns:a16="http://schemas.microsoft.com/office/drawing/2014/main" id="{1BED12F6-8FBD-53F1-4B73-2AF19494A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objekt pre číslo snímky 5">
            <a:extLst>
              <a:ext uri="{FF2B5EF4-FFF2-40B4-BE49-F238E27FC236}">
                <a16:creationId xmlns:a16="http://schemas.microsoft.com/office/drawing/2014/main" id="{D9E14D6C-0BE3-CA6F-927E-2D8585D52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CB934-EF50-4743-AF89-FD73712350FA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3043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3">
            <a:extLst>
              <a:ext uri="{FF2B5EF4-FFF2-40B4-BE49-F238E27FC236}">
                <a16:creationId xmlns:a16="http://schemas.microsoft.com/office/drawing/2014/main" id="{A73E848F-ADCB-2BCB-0A8E-E80F83615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DA97-890E-4E0C-9853-75D31FDA1AD3}" type="datetimeFigureOut">
              <a:rPr lang="sk-SK"/>
              <a:pPr>
                <a:defRPr/>
              </a:pPr>
              <a:t>13. 3. 2024</a:t>
            </a:fld>
            <a:endParaRPr lang="sk-SK"/>
          </a:p>
        </p:txBody>
      </p:sp>
      <p:sp>
        <p:nvSpPr>
          <p:cNvPr id="3" name="Zástupný objekt pre pätu 4">
            <a:extLst>
              <a:ext uri="{FF2B5EF4-FFF2-40B4-BE49-F238E27FC236}">
                <a16:creationId xmlns:a16="http://schemas.microsoft.com/office/drawing/2014/main" id="{26AF42EB-1828-ED35-52F9-270574C77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objekt pre číslo snímky 5">
            <a:extLst>
              <a:ext uri="{FF2B5EF4-FFF2-40B4-BE49-F238E27FC236}">
                <a16:creationId xmlns:a16="http://schemas.microsoft.com/office/drawing/2014/main" id="{2F49A266-4EE0-E1E5-BFA4-ADA689EEF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28CF9-A4BB-4161-88B8-B651E78CC592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686867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3">
            <a:extLst>
              <a:ext uri="{FF2B5EF4-FFF2-40B4-BE49-F238E27FC236}">
                <a16:creationId xmlns:a16="http://schemas.microsoft.com/office/drawing/2014/main" id="{03DF1C55-E4BB-8AB5-68B5-48A975F20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0340A-083A-4F89-B8CC-993B8192C453}" type="datetimeFigureOut">
              <a:rPr lang="sk-SK"/>
              <a:pPr>
                <a:defRPr/>
              </a:pPr>
              <a:t>13. 3. 2024</a:t>
            </a:fld>
            <a:endParaRPr lang="sk-SK"/>
          </a:p>
        </p:txBody>
      </p:sp>
      <p:sp>
        <p:nvSpPr>
          <p:cNvPr id="6" name="Zástupný objekt pre pätu 4">
            <a:extLst>
              <a:ext uri="{FF2B5EF4-FFF2-40B4-BE49-F238E27FC236}">
                <a16:creationId xmlns:a16="http://schemas.microsoft.com/office/drawing/2014/main" id="{C45AA398-E05E-2082-B137-F584C8B2F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objekt pre číslo snímky 5">
            <a:extLst>
              <a:ext uri="{FF2B5EF4-FFF2-40B4-BE49-F238E27FC236}">
                <a16:creationId xmlns:a16="http://schemas.microsoft.com/office/drawing/2014/main" id="{A87CE704-56F3-10AE-8537-9B6C56706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51C3A-FE8D-4B01-86C0-4153DBEAA1A4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91578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3">
            <a:extLst>
              <a:ext uri="{FF2B5EF4-FFF2-40B4-BE49-F238E27FC236}">
                <a16:creationId xmlns:a16="http://schemas.microsoft.com/office/drawing/2014/main" id="{A0D0DC79-BEC2-26E7-D6C4-BE2419A90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5B6DD-2929-4E5C-9E70-FCE03C37A20F}" type="datetimeFigureOut">
              <a:rPr lang="sk-SK"/>
              <a:pPr>
                <a:defRPr/>
              </a:pPr>
              <a:t>13. 3. 2024</a:t>
            </a:fld>
            <a:endParaRPr lang="sk-SK"/>
          </a:p>
        </p:txBody>
      </p:sp>
      <p:sp>
        <p:nvSpPr>
          <p:cNvPr id="6" name="Zástupný objekt pre pätu 4">
            <a:extLst>
              <a:ext uri="{FF2B5EF4-FFF2-40B4-BE49-F238E27FC236}">
                <a16:creationId xmlns:a16="http://schemas.microsoft.com/office/drawing/2014/main" id="{08F500A2-32FC-3C5B-E65D-88E0753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objekt pre číslo snímky 5">
            <a:extLst>
              <a:ext uri="{FF2B5EF4-FFF2-40B4-BE49-F238E27FC236}">
                <a16:creationId xmlns:a16="http://schemas.microsoft.com/office/drawing/2014/main" id="{C365E1D7-D322-D09B-40CE-0E8B635E8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E01BB-8361-4B15-AAE4-A738AE7AEE5B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644906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8CDC72B-0A9C-D898-9ED4-135A7E887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57032-66D3-4544-B6E9-D5CACDA24DD8}" type="datetimeFigureOut">
              <a:rPr lang="sk-SK"/>
              <a:pPr>
                <a:defRPr/>
              </a:pPr>
              <a:t>13. 3. 2024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9B5C67A-7E2E-FE08-59FF-AFF4F471B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93394B4-CDFF-5872-A2C0-ADEC6CFEB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7BBE9-AE93-46AD-A584-4D8D253E04E2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900100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C774759-44B6-984E-306B-2D4E18D65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168FC-DF32-4F5D-AB62-B168ACB57DFB}" type="datetimeFigureOut">
              <a:rPr lang="sk-SK"/>
              <a:pPr>
                <a:defRPr/>
              </a:pPr>
              <a:t>13. 3. 2024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3D51717-42E2-8A71-68DA-343E5A6B8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FA1464B-E79B-CE55-3868-ED47342A7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3C2E5-0CCA-4A53-8E60-61579173AC2C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676854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objekt pre nadpis 1">
            <a:extLst>
              <a:ext uri="{FF2B5EF4-FFF2-40B4-BE49-F238E27FC236}">
                <a16:creationId xmlns:a16="http://schemas.microsoft.com/office/drawing/2014/main" id="{E8410570-7EA9-55C7-253B-AA47DF8455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Kliknutím upravte štýl predlohy nadpisu</a:t>
            </a:r>
          </a:p>
        </p:txBody>
      </p:sp>
      <p:sp>
        <p:nvSpPr>
          <p:cNvPr id="1027" name="Zástupný text 2">
            <a:extLst>
              <a:ext uri="{FF2B5EF4-FFF2-40B4-BE49-F238E27FC236}">
                <a16:creationId xmlns:a16="http://schemas.microsoft.com/office/drawing/2014/main" id="{0A171FA5-380B-B698-C8A0-8877FD2357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Kliknite sem a upravte štýly predlohy textu</a:t>
            </a:r>
          </a:p>
          <a:p>
            <a:pPr lvl="1"/>
            <a:r>
              <a:rPr lang="sk-SK" altLang="sk-SK"/>
              <a:t>Druhá úroveň</a:t>
            </a:r>
          </a:p>
          <a:p>
            <a:pPr lvl="2"/>
            <a:r>
              <a:rPr lang="sk-SK" altLang="sk-SK"/>
              <a:t>Tretia úroveň</a:t>
            </a:r>
          </a:p>
          <a:p>
            <a:pPr lvl="3"/>
            <a:r>
              <a:rPr lang="sk-SK" altLang="sk-SK"/>
              <a:t>Štvrtá úroveň</a:t>
            </a:r>
          </a:p>
          <a:p>
            <a:pPr lvl="4"/>
            <a:r>
              <a:rPr lang="sk-SK" alt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F403EB5-AE93-F147-A9D8-7A0FB78B0B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8FDAC5B-4B1A-4847-ACDF-7DB8DAA09460}" type="datetimeFigureOut">
              <a:rPr lang="sk-SK"/>
              <a:pPr>
                <a:defRPr/>
              </a:pPr>
              <a:t>13. 3. 2024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A516F26-AD2B-9D14-F9DE-701A9B1A91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5F20C10-B571-8E28-7D31-B933D66C2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E4D31AA-859D-4635-A696-8EDAE1DFFF38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ázok 3">
            <a:extLst>
              <a:ext uri="{FF2B5EF4-FFF2-40B4-BE49-F238E27FC236}">
                <a16:creationId xmlns:a16="http://schemas.microsoft.com/office/drawing/2014/main" id="{1FCDE4BC-8493-DF5B-E563-D58FB88ED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0"/>
            <a:ext cx="2722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ravouholník 12">
            <a:extLst>
              <a:ext uri="{FF2B5EF4-FFF2-40B4-BE49-F238E27FC236}">
                <a16:creationId xmlns:a16="http://schemas.microsoft.com/office/drawing/2014/main" id="{FC2D4214-E702-E28B-1CEB-38E53D1DD9A7}"/>
              </a:ext>
            </a:extLst>
          </p:cNvPr>
          <p:cNvSpPr/>
          <p:nvPr/>
        </p:nvSpPr>
        <p:spPr>
          <a:xfrm>
            <a:off x="11113" y="2489200"/>
            <a:ext cx="7342187" cy="187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k-SK"/>
          </a:p>
        </p:txBody>
      </p:sp>
      <p:sp>
        <p:nvSpPr>
          <p:cNvPr id="3077" name="BlokTextu 13">
            <a:extLst>
              <a:ext uri="{FF2B5EF4-FFF2-40B4-BE49-F238E27FC236}">
                <a16:creationId xmlns:a16="http://schemas.microsoft.com/office/drawing/2014/main" id="{FFB4281F-D8F5-50E3-8351-8F6F6F924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1" y="2489200"/>
            <a:ext cx="8149516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sk-SK" sz="3000" b="1" dirty="0">
                <a:solidFill>
                  <a:srgbClr val="2BC1DF"/>
                </a:solidFill>
                <a:latin typeface="Montserrat" panose="020B0604020202020204" pitchFamily="2" charset="-18"/>
              </a:rPr>
              <a:t>Aktivity 2024 </a:t>
            </a:r>
            <a:endParaRPr lang="pl-PL" altLang="sk-SK" sz="2000" b="1" dirty="0">
              <a:solidFill>
                <a:srgbClr val="2BC1DF"/>
              </a:solidFill>
              <a:latin typeface="Montserrat" panose="020B0604020202020204" pitchFamily="2" charset="-1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sk-SK" sz="3000" b="1" dirty="0">
              <a:solidFill>
                <a:srgbClr val="2BC1DF"/>
              </a:solidFill>
              <a:latin typeface="Montserrat" panose="020B0604020202020204" pitchFamily="2" charset="-1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sk-SK" sz="16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pitchFamily="2" charset="-18"/>
              </a:rPr>
              <a:t>Odbor podpory neformálneho vzdelávania</a:t>
            </a:r>
            <a:endParaRPr lang="sk-SK" altLang="sk-SK" sz="1600" b="1" dirty="0">
              <a:solidFill>
                <a:schemeClr val="accent1">
                  <a:lumMod val="75000"/>
                </a:schemeClr>
              </a:solidFill>
              <a:latin typeface="Montserrat" panose="020B0604020202020204" pitchFamily="2" charset="-18"/>
            </a:endParaRPr>
          </a:p>
        </p:txBody>
      </p:sp>
      <p:sp>
        <p:nvSpPr>
          <p:cNvPr id="3078" name="BlokTextu 17">
            <a:extLst>
              <a:ext uri="{FF2B5EF4-FFF2-40B4-BE49-F238E27FC236}">
                <a16:creationId xmlns:a16="http://schemas.microsoft.com/office/drawing/2014/main" id="{FB8D9FB7-B871-6B2C-EEB1-194675704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6338888"/>
            <a:ext cx="2462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k-SK" altLang="sk-SK" sz="2000" dirty="0">
                <a:solidFill>
                  <a:srgbClr val="27567F"/>
                </a:solidFill>
                <a:latin typeface="Montserrat" panose="020B0604020202020204" pitchFamily="2" charset="-18"/>
              </a:rPr>
              <a:t>WWW.NIVAM.SK</a:t>
            </a:r>
          </a:p>
        </p:txBody>
      </p:sp>
      <p:sp>
        <p:nvSpPr>
          <p:cNvPr id="4" name="BlokTextu 17">
            <a:extLst>
              <a:ext uri="{FF2B5EF4-FFF2-40B4-BE49-F238E27FC236}">
                <a16:creationId xmlns:a16="http://schemas.microsoft.com/office/drawing/2014/main" id="{3FB72F28-E6EE-24DB-B827-3DDF3E8E9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8314" y="6338888"/>
            <a:ext cx="24622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k-SK" altLang="sk-SK" sz="2000" dirty="0">
                <a:solidFill>
                  <a:srgbClr val="27567F"/>
                </a:solidFill>
                <a:latin typeface="Montserrat" panose="020B0604020202020204" pitchFamily="2" charset="-18"/>
              </a:rPr>
              <a:t>12. 03. 2024 </a:t>
            </a:r>
          </a:p>
        </p:txBody>
      </p:sp>
      <p:pic>
        <p:nvPicPr>
          <p:cNvPr id="2" name="Obrázok 1" descr="Obrázok, na ktorom je text, písmo, symbol, snímka obrazovky&#10;&#10;Automaticky generovaný popis">
            <a:extLst>
              <a:ext uri="{FF2B5EF4-FFF2-40B4-BE49-F238E27FC236}">
                <a16:creationId xmlns:a16="http://schemas.microsoft.com/office/drawing/2014/main" id="{97FADAA6-F39B-6583-5C7B-2B9EF1AA1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60" y="331786"/>
            <a:ext cx="3481752" cy="1649414"/>
          </a:xfrm>
          <a:prstGeom prst="rect">
            <a:avLst/>
          </a:prstGeom>
        </p:spPr>
      </p:pic>
      <p:pic>
        <p:nvPicPr>
          <p:cNvPr id="3" name="Google Shape;93;p1">
            <a:extLst>
              <a:ext uri="{FF2B5EF4-FFF2-40B4-BE49-F238E27FC236}">
                <a16:creationId xmlns:a16="http://schemas.microsoft.com/office/drawing/2014/main" id="{D18798E1-1487-50F1-9CDD-91FF65025B3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58737"/>
          <a:stretch/>
        </p:blipFill>
        <p:spPr>
          <a:xfrm>
            <a:off x="3613212" y="663575"/>
            <a:ext cx="2482788" cy="93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08F9F-F500-4788-E6FB-6FD854E8F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rázok 3">
            <a:extLst>
              <a:ext uri="{FF2B5EF4-FFF2-40B4-BE49-F238E27FC236}">
                <a16:creationId xmlns:a16="http://schemas.microsoft.com/office/drawing/2014/main" id="{4A62A62F-9198-D290-951F-57D7CEA73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BlokTextu 13">
            <a:extLst>
              <a:ext uri="{FF2B5EF4-FFF2-40B4-BE49-F238E27FC236}">
                <a16:creationId xmlns:a16="http://schemas.microsoft.com/office/drawing/2014/main" id="{42249833-1D33-2D8B-7755-C0C20BE81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93370"/>
            <a:ext cx="91643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sk-SK" sz="1400" b="1" dirty="0">
                <a:solidFill>
                  <a:schemeClr val="bg1"/>
                </a:solidFill>
                <a:latin typeface="Montserrat" panose="020B0604020202020204" pitchFamily="2" charset="-18"/>
              </a:rPr>
              <a:t>Aktivity v oblasti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sk-SK" sz="1400" b="1" dirty="0">
                <a:solidFill>
                  <a:schemeClr val="bg1"/>
                </a:solidFill>
                <a:latin typeface="Montserrat" panose="020B0604020202020204" pitchFamily="2" charset="-18"/>
              </a:rPr>
              <a:t>PRÁCE S MLÁDEŽOU A NEFORMÁLNEHO VZDELÁVANIA</a:t>
            </a:r>
          </a:p>
        </p:txBody>
      </p:sp>
      <p:sp>
        <p:nvSpPr>
          <p:cNvPr id="3" name="BlokTextu 15">
            <a:extLst>
              <a:ext uri="{FF2B5EF4-FFF2-40B4-BE49-F238E27FC236}">
                <a16:creationId xmlns:a16="http://schemas.microsoft.com/office/drawing/2014/main" id="{A24B2FEA-2672-30FD-8CB8-ADC4FF38A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8738" y="6325711"/>
            <a:ext cx="4230687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k-SK" altLang="sk-SK" sz="2500" dirty="0">
                <a:solidFill>
                  <a:schemeClr val="bg1"/>
                </a:solidFill>
                <a:latin typeface="Montserrat" panose="020B0604020202020204" pitchFamily="2" charset="-18"/>
              </a:rPr>
              <a:t>Fyzikálna olympiáda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3F706602-D570-5355-B741-FB6F98C76AF0}"/>
              </a:ext>
            </a:extLst>
          </p:cNvPr>
          <p:cNvSpPr txBox="1"/>
          <p:nvPr/>
        </p:nvSpPr>
        <p:spPr>
          <a:xfrm>
            <a:off x="489857" y="1186543"/>
            <a:ext cx="103958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/>
              <a:t>PRIORITY 2024</a:t>
            </a:r>
          </a:p>
          <a:p>
            <a:endParaRPr lang="sk-SK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sk-SK" b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sk-SK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Certifikácia Mesto mladých</a:t>
            </a:r>
          </a:p>
          <a:p>
            <a:pPr marL="342900" indent="-342900">
              <a:buAutoNum type="arabicPeriod"/>
            </a:pPr>
            <a:r>
              <a:rPr lang="sk-SK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Ocenenie Pracovník s mládežo</a:t>
            </a:r>
            <a:r>
              <a:rPr lang="sk-SK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 roka</a:t>
            </a:r>
          </a:p>
          <a:p>
            <a:pPr marL="342900" indent="-342900">
              <a:buAutoNum type="arabicPeriod"/>
            </a:pPr>
            <a:r>
              <a:rPr lang="sk-SK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Implementácia projektu zameraného na podnikavosť mládeže</a:t>
            </a:r>
          </a:p>
          <a:p>
            <a:pPr marL="342900" indent="-342900">
              <a:buAutoNum type="arabicPeriod"/>
            </a:pPr>
            <a:r>
              <a:rPr lang="sk-SK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Meranie dopadu práce s mládežou</a:t>
            </a:r>
          </a:p>
          <a:p>
            <a:pPr marL="342900" indent="-342900">
              <a:buAutoNum type="arabicPeriod"/>
            </a:pPr>
            <a:r>
              <a:rPr lang="sk-SK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Tréning Kompas</a:t>
            </a:r>
          </a:p>
          <a:p>
            <a:pPr marL="342900" indent="-342900">
              <a:buAutoNum type="arabicPeriod"/>
            </a:pPr>
            <a:r>
              <a:rPr lang="sk-SK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Projekt Digitálna transformácia vzdelávania</a:t>
            </a:r>
            <a:endParaRPr lang="sk-S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1255705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08F9F-F500-4788-E6FB-6FD854E8F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rázok 3">
            <a:extLst>
              <a:ext uri="{FF2B5EF4-FFF2-40B4-BE49-F238E27FC236}">
                <a16:creationId xmlns:a16="http://schemas.microsoft.com/office/drawing/2014/main" id="{4A62A62F-9198-D290-951F-57D7CEA73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BlokTextu 13">
            <a:extLst>
              <a:ext uri="{FF2B5EF4-FFF2-40B4-BE49-F238E27FC236}">
                <a16:creationId xmlns:a16="http://schemas.microsoft.com/office/drawing/2014/main" id="{42249833-1D33-2D8B-7755-C0C20BE81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93370"/>
            <a:ext cx="91643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sk-SK" sz="1400" b="1" dirty="0">
                <a:solidFill>
                  <a:schemeClr val="bg1"/>
                </a:solidFill>
                <a:latin typeface="Montserrat" panose="020B0604020202020204" pitchFamily="2" charset="-18"/>
              </a:rPr>
              <a:t>Aktivity v oblasti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sk-SK" sz="1400" b="1" dirty="0">
                <a:solidFill>
                  <a:schemeClr val="bg1"/>
                </a:solidFill>
                <a:latin typeface="Montserrat" panose="020B0604020202020204" pitchFamily="2" charset="-18"/>
              </a:rPr>
              <a:t>PRÁCE S MLÁDEŽOU A NEFORMÁLNEHO VZDELÁVANIA</a:t>
            </a:r>
          </a:p>
        </p:txBody>
      </p:sp>
      <p:sp>
        <p:nvSpPr>
          <p:cNvPr id="3" name="BlokTextu 15">
            <a:extLst>
              <a:ext uri="{FF2B5EF4-FFF2-40B4-BE49-F238E27FC236}">
                <a16:creationId xmlns:a16="http://schemas.microsoft.com/office/drawing/2014/main" id="{A24B2FEA-2672-30FD-8CB8-ADC4FF38A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8738" y="6325711"/>
            <a:ext cx="4230687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k-SK" altLang="sk-SK" sz="2500" dirty="0">
                <a:solidFill>
                  <a:schemeClr val="bg1"/>
                </a:solidFill>
                <a:latin typeface="Montserrat" panose="020B0604020202020204" pitchFamily="2" charset="-18"/>
              </a:rPr>
              <a:t>Fyzikálna olympiáda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3F706602-D570-5355-B741-FB6F98C76AF0}"/>
              </a:ext>
            </a:extLst>
          </p:cNvPr>
          <p:cNvSpPr txBox="1"/>
          <p:nvPr/>
        </p:nvSpPr>
        <p:spPr>
          <a:xfrm>
            <a:off x="489857" y="1186543"/>
            <a:ext cx="10395857" cy="5471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/>
              <a:t>Úlohy v rámci Stratégie SR pre mládež na roky 2024</a:t>
            </a:r>
          </a:p>
          <a:p>
            <a:endParaRPr lang="sk-SK" b="1" dirty="0"/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sk-SK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Informačné aktivity pre mládež</a:t>
            </a:r>
            <a:endParaRPr lang="sk-S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sk-SK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Vzdelávacie programy o aktívnej účasti pre mladých ľudí</a:t>
            </a:r>
            <a:endParaRPr lang="sk-S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sk-SK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Metodika pre zabezpečenie aktívnej participácie</a:t>
            </a:r>
            <a:endParaRPr lang="sk-S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sk-SK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Informačné a vzdelávacie aktivity pre volených predstaviteľov a pracovníkov územných samospráv o aktívnej účasti – </a:t>
            </a:r>
            <a:r>
              <a:rPr lang="sk-SK" sz="1800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Mládež v krajoch</a:t>
            </a:r>
            <a:r>
              <a:rPr lang="sk-SK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sk-S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sk-SK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Vzdelávacie programy pre pedagogických a odborných zamestnancov v oblasti participácie</a:t>
            </a:r>
            <a:endParaRPr lang="sk-S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sk-SK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Súbor indikátorov kvality subjektov a profesií podieľajúcich sa na práci s mládežou</a:t>
            </a:r>
            <a:endParaRPr lang="sk-S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sk-SK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Vzdelávacie aktivity pre osoby pracujúce s mládežou</a:t>
            </a:r>
            <a:endParaRPr lang="sk-S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sk-SK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Vzdelávacie aktivity v oblasti dobrovoľníctva pre mladých ľudí</a:t>
            </a:r>
            <a:endParaRPr lang="sk-S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sk-SK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Vzdelávacie aktivity v oblasti dobrovoľníctva pre osoby pracujúce s mládežou</a:t>
            </a:r>
            <a:endParaRPr lang="sk-S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sk-SK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Počet vytvorených partnerstiev - </a:t>
            </a:r>
            <a:r>
              <a:rPr lang="sk-SK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Rozvíjať aktívnu spoluprácu medzi školami, školskými výchovno-vzdelávacími zariadeniami, dobrovoľníckymi centrami a organizáciami pracujúcimi s dobrovoľníkmi pri podpore zapájania mladých ľudí do dobrovoľníctva</a:t>
            </a:r>
            <a:r>
              <a:rPr lang="sk-SK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sk-S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sk-SK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Počet podporených aktivít, iniciatív a projektov zameraných na rozvoj online dobrovoľníctva </a:t>
            </a:r>
            <a:endParaRPr lang="sk-S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sk-SK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Vzdelávacie aktivity v oblasti inklúzie, rovnosti a nediskriminácie pre osoby pracujúce s mládežou </a:t>
            </a:r>
            <a:endParaRPr lang="sk-S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3960495379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091B9C11C6F76408EF56B807468C32A" ma:contentTypeVersion="18" ma:contentTypeDescription="Umožňuje vytvoriť nový dokument." ma:contentTypeScope="" ma:versionID="e49481baf0eefb5fde8e1e51b5381d45">
  <xsd:schema xmlns:xsd="http://www.w3.org/2001/XMLSchema" xmlns:xs="http://www.w3.org/2001/XMLSchema" xmlns:p="http://schemas.microsoft.com/office/2006/metadata/properties" xmlns:ns2="e3ff64f3-7ad1-4dce-ac5f-ceafaa7122af" xmlns:ns3="8df27754-162a-4a0b-987b-f1c86b4df110" targetNamespace="http://schemas.microsoft.com/office/2006/metadata/properties" ma:root="true" ma:fieldsID="63eee83487c86e4ec89966457998d9e7" ns2:_="" ns3:_="">
    <xsd:import namespace="e3ff64f3-7ad1-4dce-ac5f-ceafaa7122af"/>
    <xsd:import namespace="8df27754-162a-4a0b-987b-f1c86b4df1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link" minOccurs="0"/>
                <xsd:element ref="ns3:SharedWithUsers" minOccurs="0"/>
                <xsd:element ref="ns3:SharedWithDetails" minOccurs="0"/>
                <xsd:element ref="ns2:_Flow_SignoffStatu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ff64f3-7ad1-4dce-ac5f-ceafaa712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link" ma:index="11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Flow_SignoffStatus" ma:index="14" nillable="true" ma:displayName="Stav odhlásenia" ma:internalName="Stav_x0020_odhl_x00e1_senia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Značky obrázka" ma:readOnly="false" ma:fieldId="{5cf76f15-5ced-4ddc-b409-7134ff3c332f}" ma:taxonomyMulti="true" ma:sspId="c3be3cd5-67e4-4bf2-8f94-abaa531e5b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27754-162a-4a0b-987b-f1c86b4df11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Zdieľa sa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Zdieľané s podrobnosťa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cbe9cf8a-c7aa-428b-b817-01c4eecd58e6}" ma:internalName="TaxCatchAll" ma:showField="CatchAllData" ma:web="8df27754-162a-4a0b-987b-f1c86b4df1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68ADDFC-F4DB-436F-9905-A650224D1F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ff64f3-7ad1-4dce-ac5f-ceafaa7122af"/>
    <ds:schemaRef ds:uri="8df27754-162a-4a0b-987b-f1c86b4df1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46B6E8D-B346-4DFA-AFD4-2652A6CC65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6084</TotalTime>
  <Words>214</Words>
  <Application>Microsoft Office PowerPoint</Application>
  <PresentationFormat>Širokouhlá</PresentationFormat>
  <Paragraphs>37</Paragraphs>
  <Slides>3</Slides>
  <Notes>3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Montserrat</vt:lpstr>
      <vt:lpstr>Motív balíka Office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Andrea Mišinová</dc:creator>
  <cp:lastModifiedBy>Izabela Lara Tiripová</cp:lastModifiedBy>
  <cp:revision>56</cp:revision>
  <dcterms:created xsi:type="dcterms:W3CDTF">2022-05-12T12:04:55Z</dcterms:created>
  <dcterms:modified xsi:type="dcterms:W3CDTF">2024-03-13T10:03:13Z</dcterms:modified>
</cp:coreProperties>
</file>