
<file path=[Content_Types].xml><?xml version="1.0" encoding="utf-8"?>
<Types xmlns="http://schemas.openxmlformats.org/package/2006/content-types">
  <Default ContentType="application/xml" Extension="xml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1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8.xml"/>
  <Override ContentType="application/vnd.openxmlformats-officedocument.presentationml.slideLayout+xml" PartName="/ppt/slideLayouts/slideLayout9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1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  <Override ContentType="application/vnd.openxmlformats-officedocument.presentationml.viewProps+xml" PartName="/ppt/viewProps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strictFirstAndLastChars="0" saveSubsetFonts="1">
  <p:sldMasterIdLst>
    <p:sldMasterId id="2147483659" r:id="rId4"/>
  </p:sldMasterIdLst>
  <p:notesMasterIdLst>
    <p:notesMasterId r:id="rId5"/>
  </p:notesMasterIdLst>
  <p:sldIdLst>
    <p:sldId id="256" r:id="rId6"/>
  </p:sldIdLst>
  <p:sldSz cy="5143500" cx="9144000"/>
  <p:notesSz cx="6858000" cy="9144000"/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  <p:extLst>
    <p:ext uri="{EFAFB233-063F-42B5-8137-9DF3F51BA10A}">
      <p15:sldGuideLst>
        <p15:guide id="1" orient="horz" pos="1620">
          <p15:clr>
            <a:srgbClr val="747775"/>
          </p15:clr>
        </p15:guide>
        <p15:guide id="2" pos="2880">
          <p15:clr>
            <a:srgbClr val="747775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viewProps.xml><?xml version="1.0" encoding="utf-8"?>
<p:view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Comments="0">
  <p:slideViewPr>
    <p:cSldViewPr snapToGrid="0">
      <p:cViewPr varScale="1">
        <p:scale>
          <a:sx n="100" d="100"/>
          <a:sy n="100" d="100"/>
        </p:scale>
        <p:origin x="0" y="0"/>
      </p:cViewPr>
      <p:guideLst>
        <p:guide pos="1620" orient="horz"/>
        <p:guide pos="2880"/>
      </p:guideLst>
    </p:cSldViewPr>
  </p:slideViewPr>
</p:viewPr>
</file>

<file path=ppt/_rels/presentation.xml.rels><?xml version="1.0" encoding="UTF-8" standalone="yes"?><Relationships xmlns="http://schemas.openxmlformats.org/package/2006/relationships"><Relationship Id="rId1" Type="http://schemas.openxmlformats.org/officeDocument/2006/relationships/theme" Target="theme/theme2.xml"/><Relationship Id="rId2" Type="http://schemas.openxmlformats.org/officeDocument/2006/relationships/viewProps" Target="viewProps.xml"/><Relationship Id="rId3" Type="http://schemas.openxmlformats.org/officeDocument/2006/relationships/presProps" Target="presProps.xml"/><Relationship Id="rId4" Type="http://schemas.openxmlformats.org/officeDocument/2006/relationships/slideMaster" Target="slideMasters/slideMaster1.xml"/><Relationship Id="rId5" Type="http://schemas.openxmlformats.org/officeDocument/2006/relationships/notesMaster" Target="notesMasters/notesMaster1.xml"/><Relationship Id="rId6" Type="http://schemas.openxmlformats.org/officeDocument/2006/relationships/slide" Target="slides/slide1.xml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1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pc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50" name="Shape 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1" name="Google Shape;51;p:notes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52" name="Google Shape;52;p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9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/>
          <p:nvPr>
            <p:ph type="ctrTitle"/>
          </p:nvPr>
        </p:nvSpPr>
        <p:spPr>
          <a:xfrm>
            <a:off x="311708" y="744575"/>
            <a:ext cx="8520600" cy="2052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1" name="Google Shape;11;p2"/>
          <p:cNvSpPr txBox="1"/>
          <p:nvPr>
            <p:ph idx="1" type="subTitle"/>
          </p:nvPr>
        </p:nvSpPr>
        <p:spPr>
          <a:xfrm>
            <a:off x="311700" y="2834125"/>
            <a:ext cx="8520600" cy="7926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  <p:sp>
        <p:nvSpPr>
          <p:cNvPr id="12" name="Google Shape;12;p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3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/>
          <p:nvPr>
            <p:ph type="title"/>
          </p:nvPr>
        </p:nvSpPr>
        <p:spPr>
          <a:xfrm>
            <a:off x="311700" y="2150850"/>
            <a:ext cx="85206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5" name="Google Shape;15;p3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6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8" name="Google Shape;18;p4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20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1" type="body"/>
          </p:nvPr>
        </p:nvSpPr>
        <p:spPr>
          <a:xfrm>
            <a:off x="3117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3" name="Google Shape;23;p5"/>
          <p:cNvSpPr txBox="1"/>
          <p:nvPr>
            <p:ph idx="2" type="body"/>
          </p:nvPr>
        </p:nvSpPr>
        <p:spPr>
          <a:xfrm>
            <a:off x="4832400" y="1152475"/>
            <a:ext cx="3999900" cy="3416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17500" lvl="0" marL="457200">
              <a:spcBef>
                <a:spcPts val="0"/>
              </a:spcBef>
              <a:spcAft>
                <a:spcPts val="0"/>
              </a:spcAft>
              <a:buSzPts val="1400"/>
              <a:buChar char="●"/>
              <a:defRPr sz="14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24" name="Google Shape;24;p5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5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7" name="Google Shape;27;p6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8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/>
          <p:nvPr>
            <p:ph type="title"/>
          </p:nvPr>
        </p:nvSpPr>
        <p:spPr>
          <a:xfrm>
            <a:off x="311700" y="555600"/>
            <a:ext cx="2808000" cy="7557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1pPr>
            <a:lvl2pPr lvl="1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2pPr>
            <a:lvl3pPr lvl="2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3pPr>
            <a:lvl4pPr lvl="3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4pPr>
            <a:lvl5pPr lvl="4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5pPr>
            <a:lvl6pPr lvl="5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6pPr>
            <a:lvl7pPr lvl="6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7pPr>
            <a:lvl8pPr lvl="7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8pPr>
            <a:lvl9pPr lvl="8">
              <a:spcBef>
                <a:spcPts val="0"/>
              </a:spcBef>
              <a:spcAft>
                <a:spcPts val="0"/>
              </a:spcAft>
              <a:buSzPts val="2400"/>
              <a:buNone/>
              <a:defRPr sz="2400"/>
            </a:lvl9pPr>
          </a:lstStyle>
          <a:p/>
        </p:txBody>
      </p:sp>
      <p:sp>
        <p:nvSpPr>
          <p:cNvPr id="30" name="Google Shape;30;p7"/>
          <p:cNvSpPr txBox="1"/>
          <p:nvPr>
            <p:ph idx="1" type="body"/>
          </p:nvPr>
        </p:nvSpPr>
        <p:spPr>
          <a:xfrm>
            <a:off x="311700" y="1389600"/>
            <a:ext cx="2808000" cy="31794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04800" lvl="0" marL="4572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1pPr>
            <a:lvl2pPr indent="-304800" lvl="1" marL="9144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2pPr>
            <a:lvl3pPr indent="-304800" lvl="2" marL="13716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3pPr>
            <a:lvl4pPr indent="-304800" lvl="3" marL="18288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4pPr>
            <a:lvl5pPr indent="-304800" lvl="4" marL="22860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5pPr>
            <a:lvl6pPr indent="-304800" lvl="5" marL="27432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6pPr>
            <a:lvl7pPr indent="-304800" lvl="6" marL="3200400">
              <a:spcBef>
                <a:spcPts val="0"/>
              </a:spcBef>
              <a:spcAft>
                <a:spcPts val="0"/>
              </a:spcAft>
              <a:buSzPts val="1200"/>
              <a:buChar char="●"/>
              <a:defRPr sz="1200"/>
            </a:lvl7pPr>
            <a:lvl8pPr indent="-304800" lvl="7" marL="3657600">
              <a:spcBef>
                <a:spcPts val="0"/>
              </a:spcBef>
              <a:spcAft>
                <a:spcPts val="0"/>
              </a:spcAft>
              <a:buSzPts val="1200"/>
              <a:buChar char="○"/>
              <a:defRPr sz="1200"/>
            </a:lvl8pPr>
            <a:lvl9pPr indent="-304800" lvl="8" marL="4114800">
              <a:spcBef>
                <a:spcPts val="0"/>
              </a:spcBef>
              <a:spcAft>
                <a:spcPts val="0"/>
              </a:spcAft>
              <a:buSzPts val="1200"/>
              <a:buChar char="■"/>
              <a:defRPr sz="1200"/>
            </a:lvl9pPr>
          </a:lstStyle>
          <a:p/>
        </p:txBody>
      </p:sp>
      <p:sp>
        <p:nvSpPr>
          <p:cNvPr id="31" name="Google Shape;31;p7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32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/>
          <p:nvPr>
            <p:ph type="title"/>
          </p:nvPr>
        </p:nvSpPr>
        <p:spPr>
          <a:xfrm>
            <a:off x="490250" y="450150"/>
            <a:ext cx="6367800" cy="4090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1pPr>
            <a:lvl2pPr lvl="1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2pPr>
            <a:lvl3pPr lvl="2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3pPr>
            <a:lvl4pPr lvl="3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4pPr>
            <a:lvl5pPr lvl="4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5pPr>
            <a:lvl6pPr lvl="5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6pPr>
            <a:lvl7pPr lvl="6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7pPr>
            <a:lvl8pPr lvl="7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8pPr>
            <a:lvl9pPr lvl="8">
              <a:spcBef>
                <a:spcPts val="0"/>
              </a:spcBef>
              <a:spcAft>
                <a:spcPts val="0"/>
              </a:spcAft>
              <a:buSzPts val="4800"/>
              <a:buNone/>
              <a:defRPr sz="4800"/>
            </a:lvl9pPr>
          </a:lstStyle>
          <a:p/>
        </p:txBody>
      </p:sp>
      <p:sp>
        <p:nvSpPr>
          <p:cNvPr id="34" name="Google Shape;34;p8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5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4572000" y="-125"/>
            <a:ext cx="4572000" cy="51435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7" name="Google Shape;37;p9"/>
          <p:cNvSpPr txBox="1"/>
          <p:nvPr>
            <p:ph type="title"/>
          </p:nvPr>
        </p:nvSpPr>
        <p:spPr>
          <a:xfrm>
            <a:off x="265500" y="1233175"/>
            <a:ext cx="4045200" cy="14823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1pPr>
            <a:lvl2pPr lvl="1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2pPr>
            <a:lvl3pPr lvl="2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3pPr>
            <a:lvl4pPr lvl="3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4pPr>
            <a:lvl5pPr lvl="4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5pPr>
            <a:lvl6pPr lvl="5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6pPr>
            <a:lvl7pPr lvl="6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7pPr>
            <a:lvl8pPr lvl="7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8pPr>
            <a:lvl9pPr lvl="8" algn="ctr">
              <a:spcBef>
                <a:spcPts val="0"/>
              </a:spcBef>
              <a:spcAft>
                <a:spcPts val="0"/>
              </a:spcAft>
              <a:buSzPts val="4200"/>
              <a:buNone/>
              <a:defRPr sz="4200"/>
            </a:lvl9pPr>
          </a:lstStyle>
          <a:p/>
        </p:txBody>
      </p:sp>
      <p:sp>
        <p:nvSpPr>
          <p:cNvPr id="38" name="Google Shape;38;p9"/>
          <p:cNvSpPr txBox="1"/>
          <p:nvPr>
            <p:ph idx="1" type="subTitle"/>
          </p:nvPr>
        </p:nvSpPr>
        <p:spPr>
          <a:xfrm>
            <a:off x="265500" y="2803075"/>
            <a:ext cx="4045200" cy="1235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9" name="Google Shape;39;p9"/>
          <p:cNvSpPr txBox="1"/>
          <p:nvPr>
            <p:ph idx="2" type="body"/>
          </p:nvPr>
        </p:nvSpPr>
        <p:spPr>
          <a:xfrm>
            <a:off x="4939500" y="724075"/>
            <a:ext cx="3837000" cy="369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342900" lvl="0" marL="457200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4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/>
          <p:nvPr>
            <p:ph idx="1" type="body"/>
          </p:nvPr>
        </p:nvSpPr>
        <p:spPr>
          <a:xfrm>
            <a:off x="311700" y="4230575"/>
            <a:ext cx="5998800" cy="605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/>
            </a:lvl1pPr>
          </a:lstStyle>
          <a:p/>
        </p:txBody>
      </p:sp>
      <p:sp>
        <p:nvSpPr>
          <p:cNvPr id="43" name="Google Shape;43;p10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44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/>
          <p:nvPr>
            <p:ph hasCustomPrompt="1" type="title"/>
          </p:nvPr>
        </p:nvSpPr>
        <p:spPr>
          <a:xfrm>
            <a:off x="311700" y="1106125"/>
            <a:ext cx="8520600" cy="19635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/>
          <p:nvPr>
            <p:ph idx="1" type="body"/>
          </p:nvPr>
        </p:nvSpPr>
        <p:spPr>
          <a:xfrm>
            <a:off x="311700" y="3152225"/>
            <a:ext cx="8520600" cy="130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 algn="ctr">
              <a:spcBef>
                <a:spcPts val="0"/>
              </a:spcBef>
              <a:spcAft>
                <a:spcPts val="0"/>
              </a:spcAft>
              <a:buSzPts val="1800"/>
              <a:buChar char="●"/>
              <a:defRPr/>
            </a:lvl1pPr>
            <a:lvl2pPr indent="-317500" lvl="1" marL="9144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algn="ctr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algn="ctr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algn="ctr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spTree>
      <p:nvGrpSpPr>
        <p:cNvPr id="48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2" Type="http://schemas.openxmlformats.org/officeDocument/2006/relationships/theme" Target="../theme/theme2.xml"/><Relationship Id="rId9" Type="http://schemas.openxmlformats.org/officeDocument/2006/relationships/slideLayout" Target="../slideLayouts/slideLayout9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311700" y="445025"/>
            <a:ext cx="8520600" cy="572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311700" y="1152475"/>
            <a:ext cx="8520600" cy="3416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rmAutofit/>
          </a:bodyPr>
          <a:lstStyle>
            <a:lvl1pPr indent="-342900" lvl="0" marL="457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800"/>
              <a:buChar char="●"/>
              <a:defRPr sz="1800">
                <a:solidFill>
                  <a:schemeClr val="dk2"/>
                </a:solidFill>
              </a:defRPr>
            </a:lvl1pPr>
            <a:lvl2pPr indent="-317500" lvl="1" marL="914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2pPr>
            <a:lvl3pPr indent="-317500" lvl="2" marL="1371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3pPr>
            <a:lvl4pPr indent="-317500" lvl="3" marL="1828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4pPr>
            <a:lvl5pPr indent="-317500" lvl="4" marL="22860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5pPr>
            <a:lvl6pPr indent="-317500" lvl="5" marL="27432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6pPr>
            <a:lvl7pPr indent="-317500" lvl="6" marL="32004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●"/>
              <a:defRPr>
                <a:solidFill>
                  <a:schemeClr val="dk2"/>
                </a:solidFill>
              </a:defRPr>
            </a:lvl7pPr>
            <a:lvl8pPr indent="-317500" lvl="7" marL="3657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○"/>
              <a:defRPr>
                <a:solidFill>
                  <a:schemeClr val="dk2"/>
                </a:solidFill>
              </a:defRPr>
            </a:lvl8pPr>
            <a:lvl9pPr indent="-317500" lvl="8" marL="41148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1400"/>
              <a:buChar char="■"/>
              <a:defRPr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/>
          <p:nvPr>
            <p:ph idx="12" type="sldNum"/>
          </p:nvPr>
        </p:nvSpPr>
        <p:spPr>
          <a:xfrm>
            <a:off x="8472458" y="4663217"/>
            <a:ext cx="548700" cy="393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rmAutofit/>
          </a:bodyPr>
          <a:lstStyle>
            <a:lvl1pPr lvl="0" algn="r">
              <a:buNone/>
              <a:defRPr sz="1000">
                <a:solidFill>
                  <a:schemeClr val="dk2"/>
                </a:solidFill>
              </a:defRPr>
            </a:lvl1pPr>
            <a:lvl2pPr lvl="1" algn="r">
              <a:buNone/>
              <a:defRPr sz="1000">
                <a:solidFill>
                  <a:schemeClr val="dk2"/>
                </a:solidFill>
              </a:defRPr>
            </a:lvl2pPr>
            <a:lvl3pPr lvl="2" algn="r">
              <a:buNone/>
              <a:defRPr sz="1000">
                <a:solidFill>
                  <a:schemeClr val="dk2"/>
                </a:solidFill>
              </a:defRPr>
            </a:lvl3pPr>
            <a:lvl4pPr lvl="3" algn="r">
              <a:buNone/>
              <a:defRPr sz="1000">
                <a:solidFill>
                  <a:schemeClr val="dk2"/>
                </a:solidFill>
              </a:defRPr>
            </a:lvl4pPr>
            <a:lvl5pPr lvl="4" algn="r">
              <a:buNone/>
              <a:defRPr sz="1000">
                <a:solidFill>
                  <a:schemeClr val="dk2"/>
                </a:solidFill>
              </a:defRPr>
            </a:lvl5pPr>
            <a:lvl6pPr lvl="5" algn="r">
              <a:buNone/>
              <a:defRPr sz="1000">
                <a:solidFill>
                  <a:schemeClr val="dk2"/>
                </a:solidFill>
              </a:defRPr>
            </a:lvl6pPr>
            <a:lvl7pPr lvl="6" algn="r">
              <a:buNone/>
              <a:defRPr sz="1000">
                <a:solidFill>
                  <a:schemeClr val="dk2"/>
                </a:solidFill>
              </a:defRPr>
            </a:lvl7pPr>
            <a:lvl8pPr lvl="7" algn="r">
              <a:buNone/>
              <a:defRPr sz="1000">
                <a:solidFill>
                  <a:schemeClr val="dk2"/>
                </a:solidFill>
              </a:defRPr>
            </a:lvl8pPr>
            <a:lvl9pPr lvl="8" algn="r">
              <a:buNone/>
              <a:defRPr sz="1000">
                <a:solidFill>
                  <a:schemeClr val="dk2"/>
                </a:solidFill>
              </a:defRPr>
            </a:lvl9pPr>
          </a:lstStyle>
          <a:p>
            <a:pPr indent="0" lvl="0" marL="0" rtl="0" algn="r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sk"/>
              <a:t>‹#›</a:t>
            </a:fld>
            <a:endParaRPr/>
          </a:p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pc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53" name="Shape 5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4" name="Google Shape;54;p13"/>
          <p:cNvSpPr txBox="1"/>
          <p:nvPr/>
        </p:nvSpPr>
        <p:spPr>
          <a:xfrm>
            <a:off x="355600" y="495300"/>
            <a:ext cx="6603900" cy="571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k" sz="3000">
                <a:solidFill>
                  <a:srgbClr val="1D2C26"/>
                </a:solidFill>
              </a:rPr>
              <a:t>[Názov školy]</a:t>
            </a:r>
            <a:endParaRPr b="1" sz="3000">
              <a:solidFill>
                <a:srgbClr val="1D2C26"/>
              </a:solidFill>
            </a:endParaRPr>
          </a:p>
        </p:txBody>
      </p:sp>
      <p:sp>
        <p:nvSpPr>
          <p:cNvPr id="55" name="Google Shape;55;p13"/>
          <p:cNvSpPr txBox="1"/>
          <p:nvPr/>
        </p:nvSpPr>
        <p:spPr>
          <a:xfrm>
            <a:off x="355600" y="1079500"/>
            <a:ext cx="6603900" cy="3174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 sz="1600">
                <a:solidFill>
                  <a:srgbClr val="5B6E65"/>
                </a:solidFill>
              </a:rPr>
              <a:t>[Názov školského parlamentu]</a:t>
            </a:r>
            <a:endParaRPr sz="1600">
              <a:solidFill>
                <a:srgbClr val="5B6E65"/>
              </a:solidFill>
            </a:endParaRPr>
          </a:p>
        </p:txBody>
      </p:sp>
      <p:sp>
        <p:nvSpPr>
          <p:cNvPr id="56" name="Google Shape;56;p13"/>
          <p:cNvSpPr txBox="1"/>
          <p:nvPr/>
        </p:nvSpPr>
        <p:spPr>
          <a:xfrm>
            <a:off x="7442200" y="279400"/>
            <a:ext cx="1346100" cy="1092300"/>
          </a:xfrm>
          <a:prstGeom prst="rect">
            <a:avLst/>
          </a:prstGeom>
          <a:solidFill>
            <a:srgbClr val="F6F9F7"/>
          </a:solidFill>
          <a:ln cap="flat" cmpd="sng" w="12700">
            <a:solidFill>
              <a:srgbClr val="CEDAD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1100">
                <a:solidFill>
                  <a:srgbClr val="5B6E65"/>
                </a:solidFill>
              </a:rPr>
              <a:t>LOGO ŠKOLY</a:t>
            </a:r>
            <a:endParaRPr sz="1100">
              <a:solidFill>
                <a:srgbClr val="5B6E65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1100">
                <a:solidFill>
                  <a:srgbClr val="5B6E65"/>
                </a:solidFill>
              </a:rPr>
              <a:t>alebo školského</a:t>
            </a:r>
            <a:endParaRPr sz="1100">
              <a:solidFill>
                <a:srgbClr val="5B6E65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1100">
                <a:solidFill>
                  <a:srgbClr val="5B6E65"/>
                </a:solidFill>
              </a:rPr>
              <a:t>parlamentu</a:t>
            </a:r>
            <a:endParaRPr sz="1100">
              <a:solidFill>
                <a:srgbClr val="5B6E65"/>
              </a:solidFill>
            </a:endParaRPr>
          </a:p>
        </p:txBody>
      </p:sp>
      <p:sp>
        <p:nvSpPr>
          <p:cNvPr id="57" name="Google Shape;57;p13"/>
          <p:cNvSpPr txBox="1"/>
          <p:nvPr/>
        </p:nvSpPr>
        <p:spPr>
          <a:xfrm>
            <a:off x="355600" y="1574800"/>
            <a:ext cx="4064100" cy="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k" sz="2300">
                <a:solidFill>
                  <a:srgbClr val="158158"/>
                </a:solidFill>
              </a:rPr>
              <a:t>[Názov aktivity 1]</a:t>
            </a:r>
            <a:endParaRPr b="1" sz="2300">
              <a:solidFill>
                <a:srgbClr val="158158"/>
              </a:solidFill>
            </a:endParaRPr>
          </a:p>
        </p:txBody>
      </p:sp>
      <p:sp>
        <p:nvSpPr>
          <p:cNvPr id="58" name="Google Shape;58;p13"/>
          <p:cNvSpPr txBox="1"/>
          <p:nvPr/>
        </p:nvSpPr>
        <p:spPr>
          <a:xfrm>
            <a:off x="355600" y="2032000"/>
            <a:ext cx="40641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 sz="1500">
                <a:solidFill>
                  <a:srgbClr val="1D2C26"/>
                </a:solidFill>
              </a:rPr>
              <a:t>[Stručne opíšte, čo ste urobili a aký</a:t>
            </a:r>
            <a:endParaRPr sz="1500">
              <a:solidFill>
                <a:srgbClr val="1D2C2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 sz="1500">
                <a:solidFill>
                  <a:srgbClr val="1D2C26"/>
                </a:solidFill>
              </a:rPr>
              <a:t>prínos mala aktivita. Max. 2 vety.]</a:t>
            </a:r>
            <a:endParaRPr sz="1500">
              <a:solidFill>
                <a:srgbClr val="1D2C26"/>
              </a:solidFill>
            </a:endParaRPr>
          </a:p>
        </p:txBody>
      </p:sp>
      <p:sp>
        <p:nvSpPr>
          <p:cNvPr id="59" name="Google Shape;59;p13"/>
          <p:cNvSpPr txBox="1"/>
          <p:nvPr/>
        </p:nvSpPr>
        <p:spPr>
          <a:xfrm>
            <a:off x="355600" y="2794000"/>
            <a:ext cx="4064100" cy="1574700"/>
          </a:xfrm>
          <a:prstGeom prst="rect">
            <a:avLst/>
          </a:prstGeom>
          <a:solidFill>
            <a:srgbClr val="F6F9F7"/>
          </a:solidFill>
          <a:ln cap="flat" cmpd="sng" w="12700">
            <a:solidFill>
              <a:srgbClr val="CEDAD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1300">
                <a:solidFill>
                  <a:srgbClr val="5B6E65"/>
                </a:solidFill>
              </a:rPr>
              <a:t>FOTOGRAFIA Z AKTIVITY 1</a:t>
            </a:r>
            <a:endParaRPr sz="1300">
              <a:solidFill>
                <a:srgbClr val="5B6E65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1300">
                <a:solidFill>
                  <a:srgbClr val="5B6E65"/>
                </a:solidFill>
              </a:rPr>
              <a:t>[Vložte vlastnú fotografiu]</a:t>
            </a:r>
            <a:endParaRPr sz="1300">
              <a:solidFill>
                <a:srgbClr val="5B6E65"/>
              </a:solidFill>
            </a:endParaRPr>
          </a:p>
        </p:txBody>
      </p:sp>
      <p:sp>
        <p:nvSpPr>
          <p:cNvPr id="60" name="Google Shape;60;p13"/>
          <p:cNvSpPr txBox="1"/>
          <p:nvPr/>
        </p:nvSpPr>
        <p:spPr>
          <a:xfrm>
            <a:off x="4724400" y="1574800"/>
            <a:ext cx="4064100" cy="4065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k" sz="2300">
                <a:solidFill>
                  <a:srgbClr val="158158"/>
                </a:solidFill>
              </a:rPr>
              <a:t>[Názov aktivity 2]</a:t>
            </a:r>
            <a:endParaRPr b="1" sz="2300">
              <a:solidFill>
                <a:srgbClr val="158158"/>
              </a:solidFill>
            </a:endParaRPr>
          </a:p>
        </p:txBody>
      </p:sp>
      <p:sp>
        <p:nvSpPr>
          <p:cNvPr id="61" name="Google Shape;61;p13"/>
          <p:cNvSpPr txBox="1"/>
          <p:nvPr/>
        </p:nvSpPr>
        <p:spPr>
          <a:xfrm>
            <a:off x="4724400" y="2032000"/>
            <a:ext cx="4064100" cy="6603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 sz="1500">
                <a:solidFill>
                  <a:srgbClr val="1D2C26"/>
                </a:solidFill>
              </a:rPr>
              <a:t>[Stručne opíšte, čo ste urobili a aký</a:t>
            </a:r>
            <a:endParaRPr sz="1500">
              <a:solidFill>
                <a:srgbClr val="1D2C26"/>
              </a:solidFill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 sz="1500">
                <a:solidFill>
                  <a:srgbClr val="1D2C26"/>
                </a:solidFill>
              </a:rPr>
              <a:t>prínos mala aktivita. Max. 2 vety.]</a:t>
            </a:r>
            <a:endParaRPr sz="1500">
              <a:solidFill>
                <a:srgbClr val="1D2C26"/>
              </a:solidFill>
            </a:endParaRPr>
          </a:p>
        </p:txBody>
      </p:sp>
      <p:sp>
        <p:nvSpPr>
          <p:cNvPr id="62" name="Google Shape;62;p13"/>
          <p:cNvSpPr txBox="1"/>
          <p:nvPr/>
        </p:nvSpPr>
        <p:spPr>
          <a:xfrm>
            <a:off x="4724400" y="2794000"/>
            <a:ext cx="4064100" cy="1574700"/>
          </a:xfrm>
          <a:prstGeom prst="rect">
            <a:avLst/>
          </a:prstGeom>
          <a:solidFill>
            <a:srgbClr val="F6F9F7"/>
          </a:solidFill>
          <a:ln cap="flat" cmpd="sng" w="12700">
            <a:solidFill>
              <a:srgbClr val="CEDAD3"/>
            </a:solidFill>
            <a:prstDash val="dash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1300">
                <a:solidFill>
                  <a:srgbClr val="5B6E65"/>
                </a:solidFill>
              </a:rPr>
              <a:t>FOTOGRAFIA Z AKTIVITY 2</a:t>
            </a:r>
            <a:endParaRPr sz="1300">
              <a:solidFill>
                <a:srgbClr val="5B6E65"/>
              </a:solidFill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sk" sz="1300">
                <a:solidFill>
                  <a:srgbClr val="5B6E65"/>
                </a:solidFill>
              </a:rPr>
              <a:t>[Vložte vlastnú fotografiu]</a:t>
            </a:r>
            <a:endParaRPr sz="1300">
              <a:solidFill>
                <a:srgbClr val="5B6E65"/>
              </a:solidFill>
            </a:endParaRPr>
          </a:p>
        </p:txBody>
      </p:sp>
      <p:sp>
        <p:nvSpPr>
          <p:cNvPr id="63" name="Google Shape;63;p13"/>
          <p:cNvSpPr txBox="1"/>
          <p:nvPr/>
        </p:nvSpPr>
        <p:spPr>
          <a:xfrm>
            <a:off x="355600" y="4584700"/>
            <a:ext cx="1117500" cy="30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b="1" lang="sk" sz="1100">
                <a:solidFill>
                  <a:srgbClr val="158158"/>
                </a:solidFill>
              </a:rPr>
              <a:t>KONTAKT</a:t>
            </a:r>
            <a:endParaRPr b="1" sz="1100">
              <a:solidFill>
                <a:srgbClr val="158158"/>
              </a:solidFill>
            </a:endParaRPr>
          </a:p>
        </p:txBody>
      </p:sp>
      <p:sp>
        <p:nvSpPr>
          <p:cNvPr id="64" name="Google Shape;64;p13"/>
          <p:cNvSpPr txBox="1"/>
          <p:nvPr/>
        </p:nvSpPr>
        <p:spPr>
          <a:xfrm>
            <a:off x="1524000" y="4533900"/>
            <a:ext cx="7289700" cy="4317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sk" sz="1300">
                <a:solidFill>
                  <a:srgbClr val="1D2C26"/>
                </a:solidFill>
              </a:rPr>
              <a:t> [E-mail]   [Web / sociálna sieť]</a:t>
            </a:r>
            <a:endParaRPr sz="1300">
              <a:solidFill>
                <a:srgbClr val="1D2C26"/>
              </a:solidFill>
            </a:endParaRP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